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circuit van de aangepaste antenne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Initiele waarde van de admittantie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Smith kaart van de admitantie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admittantie: aanpassing+open transmissielijn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circuit van de aangepaste antenne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admitantieverloop aan 500 en 550 MHz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